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3" r:id="rId3"/>
    <p:sldId id="257" r:id="rId4"/>
    <p:sldId id="331" r:id="rId5"/>
    <p:sldId id="328" r:id="rId6"/>
    <p:sldId id="330" r:id="rId7"/>
    <p:sldId id="332" r:id="rId8"/>
    <p:sldId id="335" r:id="rId9"/>
    <p:sldId id="336" r:id="rId10"/>
    <p:sldId id="334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270" r:id="rId21"/>
    <p:sldId id="306" r:id="rId22"/>
    <p:sldId id="308" r:id="rId23"/>
    <p:sldId id="307" r:id="rId24"/>
    <p:sldId id="325" r:id="rId25"/>
    <p:sldId id="327" r:id="rId26"/>
    <p:sldId id="346" r:id="rId27"/>
    <p:sldId id="348" r:id="rId28"/>
    <p:sldId id="347" r:id="rId2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2208" y="-4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2015/4/10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98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2015/4/10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224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2015/4/10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06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2015/4/10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511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2015/4/10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815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2015/4/10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32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2015/4/10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32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2015/4/10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65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2015/4/10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1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2015/4/10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1072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2015/4/10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752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1E8A2-F455-48B6-8441-ECB379DAB0A3}" type="datetimeFigureOut">
              <a:rPr lang="zh-TW" altLang="en-US" smtClean="0"/>
              <a:t>2015/4/10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94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Developer</a:t>
            </a:r>
            <a:r>
              <a:rPr lang="zh-TW" altLang="en-US" dirty="0" smtClean="0"/>
              <a:t> </a:t>
            </a:r>
            <a:r>
              <a:rPr lang="en-US" altLang="zh-TW" dirty="0" smtClean="0"/>
              <a:t>Exchange Group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深入淺出設計模式</a:t>
            </a:r>
            <a:r>
              <a:rPr lang="en-US" altLang="zh-TW" dirty="0" smtClean="0"/>
              <a:t>#5:</a:t>
            </a:r>
            <a:endParaRPr lang="en-US" altLang="zh-TW" dirty="0"/>
          </a:p>
          <a:p>
            <a:r>
              <a:rPr lang="zh-TW" altLang="en-US" dirty="0" smtClean="0"/>
              <a:t>轉接器模式與表象模式</a:t>
            </a:r>
            <a:endParaRPr lang="en-US" altLang="zh-TW" dirty="0" smtClean="0"/>
          </a:p>
          <a:p>
            <a:r>
              <a:rPr lang="en-US" altLang="zh-TW" dirty="0" smtClean="0"/>
              <a:t>Prepare by Sean Hsieh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 We could use </a:t>
            </a:r>
            <a:r>
              <a:rPr lang="en-US" altLang="zh-TW" b="1" dirty="0" smtClean="0"/>
              <a:t>adapter</a:t>
            </a:r>
            <a:r>
              <a:rPr lang="en-US" altLang="zh-TW" dirty="0" smtClean="0"/>
              <a:t> with any subclass of the </a:t>
            </a:r>
            <a:r>
              <a:rPr lang="en-US" altLang="zh-TW" dirty="0" err="1" smtClean="0"/>
              <a:t>adaptee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2. Use </a:t>
            </a:r>
            <a:r>
              <a:rPr lang="en-US" altLang="zh-TW" b="1" dirty="0" smtClean="0"/>
              <a:t>adapter</a:t>
            </a:r>
            <a:r>
              <a:rPr lang="en-US" altLang="zh-TW" dirty="0" smtClean="0"/>
              <a:t> to decouple the client from the implemented interface.</a:t>
            </a:r>
          </a:p>
          <a:p>
            <a:r>
              <a:rPr lang="en-US" altLang="zh-TW" dirty="0" smtClean="0"/>
              <a:t>3. You can rework all your client-side calls to the interface, which would result in a lot of investigative work and code changes.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8363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50202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Facade pattern</a:t>
            </a:r>
            <a:br>
              <a:rPr lang="en-US" altLang="zh-TW" dirty="0" smtClean="0"/>
            </a:br>
            <a:r>
              <a:rPr lang="en-US" altLang="zh-TW" sz="2000" dirty="0" smtClean="0"/>
              <a:t>An adapter hold two or more </a:t>
            </a:r>
            <a:r>
              <a:rPr lang="en-US" altLang="zh-TW" sz="2000" dirty="0" err="1" smtClean="0"/>
              <a:t>adaptee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4713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scene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Home theater</a:t>
            </a:r>
          </a:p>
          <a:p>
            <a:pPr lvl="1"/>
            <a:r>
              <a:rPr lang="en-US" altLang="zh-TW" sz="2400" dirty="0" smtClean="0"/>
              <a:t>We have to do many thing before watching movie</a:t>
            </a:r>
            <a:endParaRPr lang="zh-TW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40380"/>
            <a:ext cx="6071592" cy="410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636912"/>
            <a:ext cx="3285591" cy="4118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4751512" y="260648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Data source: Head first design pattern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79903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simplify these procedure?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1" dirty="0" smtClean="0"/>
              <a:t>Facade pattern</a:t>
            </a:r>
          </a:p>
          <a:p>
            <a:pPr lvl="1"/>
            <a:r>
              <a:rPr lang="en-US" altLang="zh-TW" sz="1800" dirty="0" smtClean="0"/>
              <a:t>When you need to simplify and unify a large interface or complex set of interfaces</a:t>
            </a:r>
          </a:p>
          <a:p>
            <a:pPr lvl="1"/>
            <a:r>
              <a:rPr lang="en-US" altLang="zh-TW" sz="1800" dirty="0" smtClean="0"/>
              <a:t>Usage:</a:t>
            </a:r>
          </a:p>
          <a:p>
            <a:pPr lvl="2"/>
            <a:r>
              <a:rPr lang="en-US" altLang="zh-TW" sz="1800" dirty="0" smtClean="0"/>
              <a:t>Create a facade class with a simplified method.</a:t>
            </a:r>
            <a:endParaRPr lang="zh-TW" alt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317964"/>
            <a:ext cx="5184576" cy="3351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751512" y="6577607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Data source: Head first design pattern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79041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of facade pattern  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140668"/>
            <a:ext cx="6267450" cy="5600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751512" y="6381328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Data source: Head first design pattern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5454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of facade pattern (cont.) 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396330"/>
            <a:ext cx="7533937" cy="49129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751512" y="6381328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Data source: Head first design pattern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5289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of using facade pattern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340768"/>
            <a:ext cx="75438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3882308"/>
            <a:ext cx="2880321" cy="2282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751512" y="6381328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Data source: Head first design pattern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1628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Definition of facade pattern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Facade pattern</a:t>
            </a:r>
            <a:r>
              <a:rPr lang="en-US" altLang="zh-TW" dirty="0" smtClean="0"/>
              <a:t> provide a unified interface to a set of interfaces in a subsystem. 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6553200" cy="3524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751512" y="6381328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Data source: Head first design pattern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6618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 </a:t>
            </a:r>
            <a:r>
              <a:rPr lang="en-US" altLang="zh-TW" b="1" dirty="0" smtClean="0"/>
              <a:t>Facade</a:t>
            </a:r>
            <a:r>
              <a:rPr lang="en-US" altLang="zh-TW" dirty="0" smtClean="0"/>
              <a:t> don’t “encapsulate” the subsystem classes; they merely provide a simplified interface to their functionality.</a:t>
            </a:r>
            <a:endParaRPr lang="en-US" altLang="zh-TW" dirty="0"/>
          </a:p>
          <a:p>
            <a:r>
              <a:rPr lang="en-US" altLang="zh-TW" dirty="0" smtClean="0"/>
              <a:t>2.</a:t>
            </a:r>
            <a:r>
              <a:rPr lang="en-US" altLang="zh-TW" b="1" dirty="0"/>
              <a:t> </a:t>
            </a:r>
            <a:r>
              <a:rPr lang="en-US" altLang="zh-TW" b="1" dirty="0" smtClean="0"/>
              <a:t>Facade</a:t>
            </a:r>
            <a:r>
              <a:rPr lang="en-US" altLang="zh-TW" dirty="0" smtClean="0"/>
              <a:t> also allows you decouple your client implementation from any one subsystem.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4244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principle of Least knowledge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Talk only to your immediate friends.</a:t>
            </a:r>
          </a:p>
          <a:p>
            <a:r>
              <a:rPr lang="en-US" altLang="zh-TW" sz="2800" dirty="0" smtClean="0"/>
              <a:t>Also called </a:t>
            </a:r>
            <a:r>
              <a:rPr lang="en-US" altLang="zh-TW" sz="2800" b="1" dirty="0" smtClean="0"/>
              <a:t>Law of Demeter</a:t>
            </a:r>
          </a:p>
          <a:p>
            <a:r>
              <a:rPr lang="en-US" altLang="zh-TW" sz="2800" dirty="0" smtClean="0"/>
              <a:t>Ex:</a:t>
            </a:r>
            <a:endParaRPr lang="zh-TW" altLang="en-US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112343"/>
            <a:ext cx="6829425" cy="3629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751512" y="6433591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Data source: Head first design pattern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9540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256490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Adapter 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2042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2492896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More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085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editor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441036"/>
            <a:ext cx="5690964" cy="501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399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 of image editor 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259953"/>
            <a:ext cx="3024336" cy="267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2926085" cy="262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776" y="3861048"/>
            <a:ext cx="3008553" cy="266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7" y="3931304"/>
            <a:ext cx="3024336" cy="267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5685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 diagram of image editor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8836613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688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Wallpaper Product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80828"/>
            <a:ext cx="3538679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588" y="2636912"/>
            <a:ext cx="3888875" cy="344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809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Class diagram of Wallpaper </a:t>
            </a:r>
            <a:r>
              <a:rPr lang="en-US" altLang="zh-TW" dirty="0" smtClean="0"/>
              <a:t>Product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1" y="4509120"/>
            <a:ext cx="4228273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16" y="1340768"/>
            <a:ext cx="8452413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605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3D 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31" y="1268760"/>
            <a:ext cx="3542653" cy="3159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094" y="3514462"/>
            <a:ext cx="3571098" cy="315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196752"/>
            <a:ext cx="2751187" cy="348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179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Class diagram of Wallpaper </a:t>
            </a:r>
            <a:r>
              <a:rPr lang="en-US" altLang="zh-TW" dirty="0" smtClean="0"/>
              <a:t>Product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1" y="4509120"/>
            <a:ext cx="4228273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16" y="1340768"/>
            <a:ext cx="8452413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609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291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Scene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New interface doesn’t work</a:t>
            </a:r>
          </a:p>
          <a:p>
            <a:pPr lvl="1"/>
            <a:r>
              <a:rPr lang="en-US" altLang="zh-TW" sz="2400" i="1" dirty="0" smtClean="0"/>
              <a:t>New vendor </a:t>
            </a:r>
            <a:r>
              <a:rPr lang="en-US" altLang="zh-TW" sz="2400" dirty="0" smtClean="0"/>
              <a:t>designed their interfaces differently than the </a:t>
            </a:r>
            <a:r>
              <a:rPr lang="en-US" altLang="zh-TW" sz="2400" i="1" dirty="0" smtClean="0"/>
              <a:t>last vendor</a:t>
            </a:r>
            <a:r>
              <a:rPr lang="en-US" altLang="zh-TW" sz="2400" dirty="0" smtClean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84984"/>
            <a:ext cx="6497466" cy="28803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751512" y="6381328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Data source: Head first design pattern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43110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use old design?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An adapter designed</a:t>
            </a:r>
          </a:p>
          <a:p>
            <a:pPr lvl="1"/>
            <a:r>
              <a:rPr lang="en-US" altLang="zh-TW" sz="2400" dirty="0" smtClean="0"/>
              <a:t>Designed an interfaces to adapter the old interface.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501008"/>
            <a:ext cx="3411170" cy="15121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636912"/>
            <a:ext cx="3168351" cy="16056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771683"/>
            <a:ext cx="3168351" cy="16096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肘形接點 4"/>
          <p:cNvCxnSpPr>
            <a:stCxn id="1026" idx="3"/>
            <a:endCxn id="1027" idx="1"/>
          </p:cNvCxnSpPr>
          <p:nvPr/>
        </p:nvCxnSpPr>
        <p:spPr>
          <a:xfrm flipV="1">
            <a:off x="3878714" y="3439733"/>
            <a:ext cx="693287" cy="817359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>
            <a:stCxn id="1027" idx="2"/>
            <a:endCxn id="1028" idx="0"/>
          </p:cNvCxnSpPr>
          <p:nvPr/>
        </p:nvCxnSpPr>
        <p:spPr>
          <a:xfrm flipH="1">
            <a:off x="6156176" y="4242554"/>
            <a:ext cx="1" cy="5291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751512" y="6381328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Data source: Head first design pattern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79746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of adapter class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64904"/>
            <a:ext cx="6471744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860032" y="1484784"/>
            <a:ext cx="136815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Duck</a:t>
            </a:r>
            <a:br>
              <a:rPr lang="en-US" altLang="zh-TW" b="1" dirty="0" smtClean="0">
                <a:solidFill>
                  <a:schemeClr val="tx1"/>
                </a:solidFill>
              </a:rPr>
            </a:br>
            <a:r>
              <a:rPr lang="en-US" altLang="zh-TW" sz="1600" dirty="0" smtClean="0">
                <a:solidFill>
                  <a:schemeClr val="tx1"/>
                </a:solidFill>
              </a:rPr>
              <a:t>quack()</a:t>
            </a:r>
          </a:p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Fly()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79712" y="1487875"/>
            <a:ext cx="136815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Turkey</a:t>
            </a:r>
            <a:r>
              <a:rPr lang="en-US" altLang="zh-TW" b="1" dirty="0">
                <a:solidFill>
                  <a:schemeClr val="tx1"/>
                </a:solidFill>
              </a:rPr>
              <a:t/>
            </a:r>
            <a:br>
              <a:rPr lang="en-US" altLang="zh-TW" b="1" dirty="0">
                <a:solidFill>
                  <a:schemeClr val="tx1"/>
                </a:solidFill>
              </a:rPr>
            </a:br>
            <a:r>
              <a:rPr lang="en-US" altLang="zh-TW" dirty="0" smtClean="0">
                <a:solidFill>
                  <a:schemeClr val="tx1"/>
                </a:solidFill>
              </a:rPr>
              <a:t>gobble()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Fly</a:t>
            </a:r>
            <a:r>
              <a:rPr lang="en-US" altLang="zh-TW" dirty="0" smtClean="0">
                <a:solidFill>
                  <a:schemeClr val="tx1"/>
                </a:solidFill>
              </a:rPr>
              <a:t>()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99992" y="3140968"/>
            <a:ext cx="504056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519772" y="3140968"/>
            <a:ext cx="111612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肘形接點 14"/>
          <p:cNvCxnSpPr>
            <a:stCxn id="6" idx="2"/>
            <a:endCxn id="8" idx="0"/>
          </p:cNvCxnSpPr>
          <p:nvPr/>
        </p:nvCxnSpPr>
        <p:spPr>
          <a:xfrm rot="16200000" flipH="1">
            <a:off x="2476313" y="2539446"/>
            <a:ext cx="788997" cy="41404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stCxn id="4" idx="2"/>
            <a:endCxn id="5" idx="0"/>
          </p:cNvCxnSpPr>
          <p:nvPr/>
        </p:nvCxnSpPr>
        <p:spPr>
          <a:xfrm rot="5400000">
            <a:off x="4752020" y="2348880"/>
            <a:ext cx="792088" cy="792088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4751512" y="6577607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Data source: Head first design pattern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62572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of using </a:t>
            </a:r>
            <a:r>
              <a:rPr lang="en-US" altLang="zh-TW" dirty="0"/>
              <a:t>adapter class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906" y="1844824"/>
            <a:ext cx="666359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76872"/>
            <a:ext cx="2703714" cy="249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987824" y="4653136"/>
            <a:ext cx="2592288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275856" y="4221088"/>
            <a:ext cx="201622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751512" y="6381328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Data source: Head first design pattern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53235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Definition of adapter pattern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 smtClean="0"/>
              <a:t>Adapter pattern </a:t>
            </a:r>
          </a:p>
          <a:p>
            <a:pPr lvl="1"/>
            <a:r>
              <a:rPr lang="en-US" altLang="zh-TW" sz="1800" dirty="0" smtClean="0"/>
              <a:t>When you need to use an existing class and interface is not the one you need</a:t>
            </a:r>
          </a:p>
          <a:p>
            <a:pPr lvl="1"/>
            <a:r>
              <a:rPr lang="en-US" altLang="zh-TW" sz="1800" dirty="0" smtClean="0"/>
              <a:t>Usage:</a:t>
            </a:r>
          </a:p>
          <a:p>
            <a:pPr lvl="2"/>
            <a:r>
              <a:rPr lang="en-US" altLang="zh-TW" sz="1800" dirty="0" smtClean="0"/>
              <a:t>converts the interface of a class into another interface the clients except</a:t>
            </a:r>
            <a:endParaRPr lang="zh-TW" altLang="en-US" sz="18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134444"/>
            <a:ext cx="78867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751512" y="6381328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Data source: Head first design pattern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3370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Kinds of adapter pattern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 Object Adapter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6993859" cy="36724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751512" y="6381328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Data source: Head first design pattern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23740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Kinds of adapter pattern (cont.)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 Class Adapter</a:t>
            </a:r>
          </a:p>
          <a:p>
            <a:pPr lvl="1"/>
            <a:r>
              <a:rPr lang="en-US" altLang="zh-TW" sz="2400" dirty="0" smtClean="0"/>
              <a:t>Class adapter use multiple inheritance, so you can’t do it in</a:t>
            </a:r>
            <a:r>
              <a:rPr lang="en-US" altLang="zh-TW" sz="2400" b="1" dirty="0" smtClean="0"/>
              <a:t> JAVA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24944"/>
            <a:ext cx="7374315" cy="33574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751512" y="6381328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Data source: Head first design pattern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00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灰階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9101</TotalTime>
  <Words>452</Words>
  <Application>Microsoft Macintosh PowerPoint</Application>
  <PresentationFormat>如螢幕大小 (4:3)</PresentationFormat>
  <Paragraphs>78</Paragraphs>
  <Slides>28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29" baseType="lpstr">
      <vt:lpstr>Office 佈景主題</vt:lpstr>
      <vt:lpstr>Developer Exchange Group</vt:lpstr>
      <vt:lpstr>Adapter pattern</vt:lpstr>
      <vt:lpstr>Scene</vt:lpstr>
      <vt:lpstr>How to use old design?</vt:lpstr>
      <vt:lpstr>Example of adapter class</vt:lpstr>
      <vt:lpstr>Example of using adapter class</vt:lpstr>
      <vt:lpstr>Definition of adapter pattern</vt:lpstr>
      <vt:lpstr>Kinds of adapter pattern</vt:lpstr>
      <vt:lpstr>Kinds of adapter pattern (cont.)</vt:lpstr>
      <vt:lpstr>Note</vt:lpstr>
      <vt:lpstr>Facade pattern An adapter hold two or more adaptee</vt:lpstr>
      <vt:lpstr>scene</vt:lpstr>
      <vt:lpstr>How to simplify these procedure? </vt:lpstr>
      <vt:lpstr>Example of facade pattern  </vt:lpstr>
      <vt:lpstr>Example of facade pattern (cont.) </vt:lpstr>
      <vt:lpstr>Example of using facade pattern</vt:lpstr>
      <vt:lpstr>Definition of facade pattern</vt:lpstr>
      <vt:lpstr>Note</vt:lpstr>
      <vt:lpstr>The principle of Least knowledge</vt:lpstr>
      <vt:lpstr>More</vt:lpstr>
      <vt:lpstr>Image editor</vt:lpstr>
      <vt:lpstr>Functions of image editor </vt:lpstr>
      <vt:lpstr>Class diagram of image editor</vt:lpstr>
      <vt:lpstr>Wallpaper Product</vt:lpstr>
      <vt:lpstr>Class diagram of Wallpaper Product</vt:lpstr>
      <vt:lpstr>3D View</vt:lpstr>
      <vt:lpstr>Class diagram of Wallpaper Product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Developer Exchange Group</dc:title>
  <dc:creator>Apple</dc:creator>
  <cp:lastModifiedBy>Apple</cp:lastModifiedBy>
  <cp:revision>124</cp:revision>
  <dcterms:created xsi:type="dcterms:W3CDTF">2015-01-24T05:20:22Z</dcterms:created>
  <dcterms:modified xsi:type="dcterms:W3CDTF">2015-04-10T15:40:15Z</dcterms:modified>
</cp:coreProperties>
</file>